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8BD59-C498-1E42-92A4-C8EB265CB2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BD61E2-81C8-1B43-979F-85ECA39E96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E9A73D-E9D1-0648-B4FC-505A04966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41BDE-3E89-BD44-B362-49AE634565D6}" type="datetimeFigureOut">
              <a:rPr lang="en-US" smtClean="0"/>
              <a:t>6/29/22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1B270E-6A47-3D46-AAA3-F8921EC4A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D13D2-2690-444B-814F-D5B46C031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17AF4-E383-284A-91BE-0E82BB0A0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552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BE180-7DAD-4A4D-AE6F-7BB9C53DD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6078A6-D42A-B443-8BFC-90D69497F8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20CB48-D179-CE41-A858-5EBF09BF3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41BDE-3E89-BD44-B362-49AE634565D6}" type="datetimeFigureOut">
              <a:rPr lang="en-US" smtClean="0"/>
              <a:t>6/29/22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C16275-6036-2747-9BAB-C8D83AEE5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ECDC9-8279-EE42-A1DC-B2C65B7FA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17AF4-E383-284A-91BE-0E82BB0A0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57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5F7E1D-9362-9049-8B11-7041887D0A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5DDB91-EF7C-3641-B32C-ED84734D1F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22A408-6259-834B-9C90-1DFFFF8F0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41BDE-3E89-BD44-B362-49AE634565D6}" type="datetimeFigureOut">
              <a:rPr lang="en-US" smtClean="0"/>
              <a:t>6/29/22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D338AC-DB43-F74A-B4EE-E8D6945B8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6EDAF-0891-624C-AC2F-1C1A09633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17AF4-E383-284A-91BE-0E82BB0A0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036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97EF3-79F4-DE43-B352-4F257222C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DD1CC-5AA9-B945-AB0B-A709C5D38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A9397-1FB1-2245-B61D-0B1F54CB6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41BDE-3E89-BD44-B362-49AE634565D6}" type="datetimeFigureOut">
              <a:rPr lang="en-US" smtClean="0"/>
              <a:t>6/29/22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2C0F2-8163-E54F-94C4-93F788C30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9FC79C-2908-DF41-AAC1-0626098A8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17AF4-E383-284A-91BE-0E82BB0A0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04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7A621-A107-734E-9243-737FAD7F9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EE1D3D-AE78-9247-954F-1C84A915D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69C4DE-B822-0F4D-AC80-70848BD68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41BDE-3E89-BD44-B362-49AE634565D6}" type="datetimeFigureOut">
              <a:rPr lang="en-US" smtClean="0"/>
              <a:t>6/29/22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BA366-6AD3-2B4D-AEC5-872FBEF4A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DE728-23C7-6942-BBC1-35B236CC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17AF4-E383-284A-91BE-0E82BB0A0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905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63EC3-B3CE-4144-B41C-38A7AD94B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AAEC0-7765-424F-87A5-6E01C10BF2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A880A7-7E29-614A-A435-E19A76DE3B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CA3CA1-8627-904F-B6BD-EFDE1B30E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41BDE-3E89-BD44-B362-49AE634565D6}" type="datetimeFigureOut">
              <a:rPr lang="en-US" smtClean="0"/>
              <a:t>6/29/22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032E0E-5A00-9C42-AE56-6E38EBD97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E58942-25C2-B14D-A06E-E946A84E7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17AF4-E383-284A-91BE-0E82BB0A0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059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D79DB-6482-784A-B640-49C286531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31B6E1-F886-3E48-8DB1-325779C5FF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ED4323-E3DB-A640-8665-589E99B2A3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65C520-B3E1-384A-A5BD-F1568622E7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BAE217-279C-9E42-AFB7-7A085D9852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9B588F-1ACA-374C-A5E4-0BDC13C7A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41BDE-3E89-BD44-B362-49AE634565D6}" type="datetimeFigureOut">
              <a:rPr lang="en-US" smtClean="0"/>
              <a:t>6/29/22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AEA697-BC20-AC42-BEDB-8C4C63A2C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1BBD6F-F01F-F948-8180-6F7A93429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17AF4-E383-284A-91BE-0E82BB0A0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189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BC38C-DB48-1B49-974C-C3ACB11F7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2D0DD1-C908-934E-BD83-AC16A3D34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41BDE-3E89-BD44-B362-49AE634565D6}" type="datetimeFigureOut">
              <a:rPr lang="en-US" smtClean="0"/>
              <a:t>6/29/22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BDE367-4925-8840-B752-DEE51C086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3FE904-A1A5-A344-813A-147559BA4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17AF4-E383-284A-91BE-0E82BB0A0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198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969474-A1C3-ED4F-A28A-13DF1A7B9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41BDE-3E89-BD44-B362-49AE634565D6}" type="datetimeFigureOut">
              <a:rPr lang="en-US" smtClean="0"/>
              <a:t>6/29/22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13109F-BB05-7247-AA2A-6B3D0CC8F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75CF00-157A-1940-9827-A857201CA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17AF4-E383-284A-91BE-0E82BB0A0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021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1EB80-E96D-A249-8311-1E75F61C4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4AA12-DEC6-934E-8D7C-9FED52E49A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B08D00-218E-AC4A-8049-CEDE43956F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2DF206-67FB-AF45-8FA4-3DB83386D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41BDE-3E89-BD44-B362-49AE634565D6}" type="datetimeFigureOut">
              <a:rPr lang="en-US" smtClean="0"/>
              <a:t>6/29/22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A47692-15FE-F84C-BB08-B698E8C26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949ABD-823E-9D43-9AB4-1E74B9A8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17AF4-E383-284A-91BE-0E82BB0A0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306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7B04C-A453-F447-B683-6572E83F6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B16AFE-EA26-AC44-98E8-546363C0C3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90CE8F-B57A-EA4F-9D46-689854B8BD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C40329-ED9C-B24B-B6B6-5C79F2B75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41BDE-3E89-BD44-B362-49AE634565D6}" type="datetimeFigureOut">
              <a:rPr lang="en-US" smtClean="0"/>
              <a:t>6/29/22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6C0939-C150-9248-AC6B-FC0D436D1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E4382F-A9B4-5C42-B83E-ECD7A858D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17AF4-E383-284A-91BE-0E82BB0A0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471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38CF9F-357E-A146-B04C-BA3C494A9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3B348-7923-E442-ABE1-F2337C17B0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A30BB-984B-EB4A-80BD-13B092E701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741BDE-3E89-BD44-B362-49AE634565D6}" type="datetimeFigureOut">
              <a:rPr lang="en-US" smtClean="0"/>
              <a:t>6/29/22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0B74C-B2A8-824B-8B71-512372E267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D7269-AF60-0E44-BDC0-384963070F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717AF4-E383-284A-91BE-0E82BB0A0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399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763A2-7A16-204A-A77F-C97322AC2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7957"/>
            <a:ext cx="9144000" cy="2387600"/>
          </a:xfrm>
        </p:spPr>
        <p:txBody>
          <a:bodyPr/>
          <a:lstStyle/>
          <a:p>
            <a:r>
              <a:rPr lang="en-US" dirty="0"/>
              <a:t>Modeling leaf responses to soil nitrogen availability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86B05B-9EFD-EF4E-BE5D-8302B86A41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33545"/>
            <a:ext cx="9144000" cy="2116374"/>
          </a:xfrm>
        </p:spPr>
        <p:txBody>
          <a:bodyPr>
            <a:normAutofit/>
          </a:bodyPr>
          <a:lstStyle/>
          <a:p>
            <a:r>
              <a:rPr lang="en-US" sz="3600" dirty="0"/>
              <a:t>Nick Smith (Texas Tech University; </a:t>
            </a:r>
            <a:r>
              <a:rPr lang="en-US" sz="3600" dirty="0" err="1"/>
              <a:t>nick.smith@ttu.edu</a:t>
            </a:r>
            <a:r>
              <a:rPr lang="en-US" sz="3600" dirty="0"/>
              <a:t>)</a:t>
            </a:r>
          </a:p>
          <a:p>
            <a:r>
              <a:rPr lang="en-US" dirty="0"/>
              <a:t>Evan </a:t>
            </a:r>
            <a:r>
              <a:rPr lang="en-US" dirty="0" err="1"/>
              <a:t>Perkowski</a:t>
            </a:r>
            <a:r>
              <a:rPr lang="en-US" dirty="0"/>
              <a:t>, </a:t>
            </a:r>
            <a:r>
              <a:rPr lang="en-US" dirty="0" err="1"/>
              <a:t>Lizz</a:t>
            </a:r>
            <a:r>
              <a:rPr lang="en-US" dirty="0"/>
              <a:t> Waring, Christy Goodale, Dave Frey, Qing Zhu, Bill Riley, Trevor Keenan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29A998-6ECD-D54E-94FA-8965E1D03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46958"/>
            <a:ext cx="1460102" cy="17095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1A1416-B5EC-2E46-BADD-AFFC408ADA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8215" y="5718412"/>
            <a:ext cx="3443785" cy="1146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997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81AA1-AFB8-A849-A642-B3182A04B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typical paradigm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91D83-2BF7-BB4D-98C7-1E71711CE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Soil nitrogen ∝ Leaf nitrogen ∝ </a:t>
            </a:r>
            <a:r>
              <a:rPr lang="en-US" dirty="0" err="1"/>
              <a:t>V</a:t>
            </a:r>
            <a:r>
              <a:rPr lang="en-US" baseline="-25000" dirty="0" err="1"/>
              <a:t>cmax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8D49E9-99E3-6040-AFC9-01F5E1F30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5424" y="2553482"/>
            <a:ext cx="4092978" cy="40929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BF2279-EF98-9449-BFEC-D30B188A8B9B}"/>
              </a:ext>
            </a:extLst>
          </p:cNvPr>
          <p:cNvSpPr txBox="1"/>
          <p:nvPr/>
        </p:nvSpPr>
        <p:spPr>
          <a:xfrm>
            <a:off x="6660104" y="5456640"/>
            <a:ext cx="548548" cy="769441"/>
          </a:xfrm>
          <a:prstGeom prst="rect">
            <a:avLst/>
          </a:prstGeom>
          <a:solidFill>
            <a:schemeClr val="bg1"/>
          </a:solidFill>
          <a:ln w="762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C000"/>
                </a:solidFill>
              </a:rPr>
              <a:t>N</a:t>
            </a:r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223348D8-0DDD-5C41-B51B-7A34F7DA1A3E}"/>
              </a:ext>
            </a:extLst>
          </p:cNvPr>
          <p:cNvCxnSpPr>
            <a:cxnSpLocks/>
            <a:stCxn id="8" idx="1"/>
            <a:endCxn id="11" idx="2"/>
          </p:cNvCxnSpPr>
          <p:nvPr/>
        </p:nvCxnSpPr>
        <p:spPr>
          <a:xfrm rot="10800000">
            <a:off x="5540988" y="3511561"/>
            <a:ext cx="1119117" cy="2329800"/>
          </a:xfrm>
          <a:prstGeom prst="curvedConnector2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99684D8-C538-9440-8ECC-85B974A2DB5A}"/>
              </a:ext>
            </a:extLst>
          </p:cNvPr>
          <p:cNvSpPr txBox="1"/>
          <p:nvPr/>
        </p:nvSpPr>
        <p:spPr>
          <a:xfrm>
            <a:off x="5266713" y="2742120"/>
            <a:ext cx="548548" cy="769441"/>
          </a:xfrm>
          <a:prstGeom prst="rect">
            <a:avLst/>
          </a:prstGeom>
          <a:solidFill>
            <a:schemeClr val="bg1"/>
          </a:solidFill>
          <a:ln w="762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C000"/>
                </a:solidFill>
              </a:rPr>
              <a:t>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398F57A-C76C-4442-AE58-419900237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4573" y="2632446"/>
            <a:ext cx="1463954" cy="988787"/>
          </a:xfrm>
          <a:prstGeom prst="rect">
            <a:avLst/>
          </a:prstGeom>
          <a:ln w="76200">
            <a:solidFill>
              <a:srgbClr val="FFC000"/>
            </a:solidFill>
          </a:ln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7CBF414-A1D9-024C-9579-EA32EE26CCFC}"/>
              </a:ext>
            </a:extLst>
          </p:cNvPr>
          <p:cNvCxnSpPr>
            <a:stCxn id="11" idx="3"/>
          </p:cNvCxnSpPr>
          <p:nvPr/>
        </p:nvCxnSpPr>
        <p:spPr>
          <a:xfrm flipV="1">
            <a:off x="5815261" y="3126840"/>
            <a:ext cx="459653" cy="1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2526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81AA1-AFB8-A849-A642-B3182A04B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typical paradigm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91D83-2BF7-BB4D-98C7-1E71711CE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Soil nitrogen ∝ Leaf nitrogen ∝ </a:t>
            </a:r>
            <a:r>
              <a:rPr lang="en-US" dirty="0" err="1"/>
              <a:t>V</a:t>
            </a:r>
            <a:r>
              <a:rPr lang="en-US" baseline="-25000" dirty="0" err="1"/>
              <a:t>cmax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9822BB-725C-6E43-8693-3FC044D97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6468" y="2585489"/>
            <a:ext cx="3819064" cy="40814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DF961-923D-B146-9A77-346BAC7102F9}"/>
              </a:ext>
            </a:extLst>
          </p:cNvPr>
          <p:cNvSpPr txBox="1"/>
          <p:nvPr/>
        </p:nvSpPr>
        <p:spPr>
          <a:xfrm>
            <a:off x="10466463" y="6488668"/>
            <a:ext cx="1725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Firn</a:t>
            </a:r>
            <a:r>
              <a:rPr lang="en-US" dirty="0"/>
              <a:t> et al. (2019)</a:t>
            </a:r>
          </a:p>
        </p:txBody>
      </p:sp>
    </p:spTree>
    <p:extLst>
      <p:ext uri="{BB962C8B-B14F-4D97-AF65-F5344CB8AC3E}">
        <p14:creationId xmlns:p14="http://schemas.microsoft.com/office/powerpoint/2010/main" val="3192357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81AA1-AFB8-A849-A642-B3182A04B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typical paradigm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91D83-2BF7-BB4D-98C7-1E71711CE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Soil nitrogen ∝ Leaf nitrogen ∝ </a:t>
            </a:r>
            <a:r>
              <a:rPr lang="en-US" dirty="0" err="1"/>
              <a:t>V</a:t>
            </a:r>
            <a:r>
              <a:rPr lang="en-US" baseline="-25000" dirty="0" err="1"/>
              <a:t>cmax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DDF961-923D-B146-9A77-346BAC7102F9}"/>
              </a:ext>
            </a:extLst>
          </p:cNvPr>
          <p:cNvSpPr txBox="1"/>
          <p:nvPr/>
        </p:nvSpPr>
        <p:spPr>
          <a:xfrm>
            <a:off x="10174140" y="6488668"/>
            <a:ext cx="2017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Walker et al. (2014)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23BA06-AB30-B845-B811-C1B2A1E5B8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187"/>
          <a:stretch/>
        </p:blipFill>
        <p:spPr>
          <a:xfrm>
            <a:off x="3766781" y="2615068"/>
            <a:ext cx="4653887" cy="38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181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88</Words>
  <Application>Microsoft Macintosh PowerPoint</Application>
  <PresentationFormat>Widescreen</PresentationFormat>
  <Paragraphs>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Modeling leaf responses to soil nitrogen availability</vt:lpstr>
      <vt:lpstr>The typical paradigm</vt:lpstr>
      <vt:lpstr>The typical paradigm</vt:lpstr>
      <vt:lpstr>The typical paradigm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Modeling leaf responses to soil nitrogen availability</dc:title>
  <dc:creator>Nick Smith</dc:creator>
  <cp:lastModifiedBy>Nick Smith</cp:lastModifiedBy>
  <cp:revision>8</cp:revision>
  <dcterms:created xsi:type="dcterms:W3CDTF">2022-06-29T15:58:29Z</dcterms:created>
  <dcterms:modified xsi:type="dcterms:W3CDTF">2022-06-29T16:45:37Z</dcterms:modified>
</cp:coreProperties>
</file>

<file path=docProps/thumbnail.jpeg>
</file>